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11.xml" ContentType="application/vnd.openxmlformats-officedocument.presentationml.slide+xml"/>
  <Override PartName="/ppt/notesSlides/notesSlide11.xml" ContentType="application/vnd.openxmlformats-officedocument.presentationml.notesSlide+xml"/>
  <Override PartName="/ppt/slides/slide12.xml" ContentType="application/vnd.openxmlformats-officedocument.presentationml.slide+xml"/>
  <Override PartName="/ppt/notesSlides/notesSlide12.xml" ContentType="application/vnd.openxmlformats-officedocument.presentationml.notesSlide+xml"/>
  <Override PartName="/ppt/slides/slide13.xml" ContentType="application/vnd.openxmlformats-officedocument.presentationml.slide+xml"/>
  <Override PartName="/ppt/notesSlides/notesSlide13.xml" ContentType="application/vnd.openxmlformats-officedocument.presentationml.notes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</p:sldIdLst>
  <p:sldSz cx="16256000" cy="9144000"/>
  <p:notesSz cx="16256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/Relationships>
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.xml"/></Relationships>
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0.xml"/></Relationships>
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1.xml"/></Relationships>
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2.xml"/></Relationships>
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13.xml"/></Relationships>
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slide" Target="../slides/slide2.xml"/></Relationships>
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slide" Target="../slides/slide3.xml"/></Relationships>
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slide" Target="../slides/slide4.xml"/></Relationships>
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slide" Target="../slides/slide5.xml"/></Relationships>
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slide" Target="../slides/slide6.xml"/></Relationships>
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slide" Target="../slides/slide7.xml"/></Relationships>
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slide" Target="../slides/slide8.xml"/></Relationships>
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slide" Target="../slides/slide9.xml"/></Relationships>
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" name="Notes Placeholder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/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219676" y="2834640"/>
            <a:ext cx="13822997" cy="19202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439352" y="5120640"/>
            <a:ext cx="11383644" cy="2286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813117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8375110" y="2103120"/>
            <a:ext cx="7074122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4.xml"/><Relationship Id="rId4" Type="http://schemas.openxmlformats.org/officeDocument/2006/relationships/slideLayout" Target="../slideLayouts/slideLayout6.xml"/><Relationship Id="rId5" Type="http://schemas.openxmlformats.org/officeDocument/2006/relationships/slideLayout" Target="../slideLayouts/slideLayout7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13117" y="365759"/>
            <a:ext cx="14636114" cy="14630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813117" y="2103120"/>
            <a:ext cx="14636114" cy="6035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529199" y="8503920"/>
            <a:ext cx="5203951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813117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11708892" y="8503920"/>
            <a:ext cx="3740340" cy="457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g"/><Relationship Id="rId3" Type="http://schemas.openxmlformats.org/officeDocument/2006/relationships/notesSlide" Target="../notesSlides/notesSlide1.xml"/><Relationship Id="rId4" Type="http://schemas.openxmlformats.org/officeDocument/2006/relationships/slide" Target="slide1.xml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notesSlide" Target="../notesSlides/notesSlide10.xml"/><Relationship Id="rId4" Type="http://schemas.openxmlformats.org/officeDocument/2006/relationships/slide" Target="slide10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Relationship Id="rId3" Type="http://schemas.openxmlformats.org/officeDocument/2006/relationships/notesSlide" Target="../notesSlides/notesSlide11.xml"/><Relationship Id="rId4" Type="http://schemas.openxmlformats.org/officeDocument/2006/relationships/slide" Target="slide11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2.png"/><Relationship Id="rId3" Type="http://schemas.openxmlformats.org/officeDocument/2006/relationships/notesSlide" Target="../notesSlides/notesSlide12.xml"/><Relationship Id="rId4" Type="http://schemas.openxmlformats.org/officeDocument/2006/relationships/slide" Target="slide1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notesSlide" Target="../notesSlides/notesSlide13.xml"/><Relationship Id="rId4" Type="http://schemas.openxmlformats.org/officeDocument/2006/relationships/slide" Target="slide13.xml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png"/><Relationship Id="rId3" Type="http://schemas.openxmlformats.org/officeDocument/2006/relationships/notesSlide" Target="../notesSlides/notesSlide2.xml"/><Relationship Id="rId4" Type="http://schemas.openxmlformats.org/officeDocument/2006/relationships/slide" Target="slide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Relationship Id="rId3" Type="http://schemas.openxmlformats.org/officeDocument/2006/relationships/notesSlide" Target="../notesSlides/notesSlide3.xml"/><Relationship Id="rId4" Type="http://schemas.openxmlformats.org/officeDocument/2006/relationships/slide" Target="slide3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png"/><Relationship Id="rId3" Type="http://schemas.openxmlformats.org/officeDocument/2006/relationships/notesSlide" Target="../notesSlides/notesSlide4.xml"/><Relationship Id="rId4" Type="http://schemas.openxmlformats.org/officeDocument/2006/relationships/slide" Target="slide4.xml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Relationship Id="rId3" Type="http://schemas.openxmlformats.org/officeDocument/2006/relationships/notesSlide" Target="../notesSlides/notesSlide5.xml"/><Relationship Id="rId4" Type="http://schemas.openxmlformats.org/officeDocument/2006/relationships/slide" Target="slide5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notesSlide" Target="../notesSlides/notesSlide6.xml"/><Relationship Id="rId4" Type="http://schemas.openxmlformats.org/officeDocument/2006/relationships/slide" Target="slide6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7.png"/><Relationship Id="rId3" Type="http://schemas.openxmlformats.org/officeDocument/2006/relationships/notesSlide" Target="../notesSlides/notesSlide7.xml"/><Relationship Id="rId4" Type="http://schemas.openxmlformats.org/officeDocument/2006/relationships/slide" Target="slide7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8.png"/><Relationship Id="rId3" Type="http://schemas.openxmlformats.org/officeDocument/2006/relationships/notesSlide" Target="../notesSlides/notesSlide8.xml"/><Relationship Id="rId4" Type="http://schemas.openxmlformats.org/officeDocument/2006/relationships/slide" Target="slide8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notesSlide" Target="../notesSlides/notesSlide9.xml"/><Relationship Id="rId4" Type="http://schemas.openxmlformats.org/officeDocument/2006/relationships/slide" Target="slide9.xml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8032" cy="914400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fade thruBlk="0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6255872" cy="914361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  <p:transition spd="fast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2019-06-10T15:36:32Z</dcterms:created>
  <dcterms:modified xsi:type="dcterms:W3CDTF">2019-06-10T15:36:32Z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2019-06-10T00:00:00Z</vt:filetime>
  </property>
  <property fmtid="{D5CDD505-2E9C-101B-9397-08002B2CF9AE}" pid="3" name="LastSaved">
    <vt:filetime>2019-06-10T00:00:00Z</vt:filetime>
  </property>
</Properties>
</file>